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ontserrat Medium" panose="00000600000000000000" pitchFamily="2" charset="0"/>
      <p:regular r:id="rId6"/>
      <p:bold r:id="rId7"/>
      <p:italic r:id="rId8"/>
      <p:boldItalic r:id="rId9"/>
    </p:embeddedFont>
    <p:embeddedFont>
      <p:font typeface="Montserrat SemiBold" panose="020F05020202040302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81812-DBF1-43D7-846A-E8AD6B26B2A4}" v="2" dt="2025-11-25T15:38:22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47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626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Materiais-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561025" y="3488713"/>
            <a:ext cx="47235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Nome:</a:t>
            </a:r>
            <a:endParaRPr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Data:</a:t>
            </a:r>
            <a:endParaRPr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374225" y="2719000"/>
            <a:ext cx="492330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Título</a:t>
            </a:r>
            <a:endParaRPr sz="30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7" name="Google Shape;57;p13" title="Horizontal VIMSP (Evento) Preto-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0851" y="284275"/>
            <a:ext cx="4422298" cy="202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oméia-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5" y="2414425"/>
            <a:ext cx="2553101" cy="27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Materiais-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oméia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" y="2414425"/>
            <a:ext cx="2553101" cy="27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9;p13" title="Rodapé CCD e Secretaria-04.png">
            <a:extLst>
              <a:ext uri="{FF2B5EF4-FFF2-40B4-BE49-F238E27FC236}">
                <a16:creationId xmlns:a16="http://schemas.microsoft.com/office/drawing/2014/main" id="{3F25251A-13DE-70BC-DA2F-52D4C545843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2576" y="4793875"/>
            <a:ext cx="3186954" cy="349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35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Materiais-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" y="0"/>
            <a:ext cx="91281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891526" y="2281499"/>
            <a:ext cx="3691450" cy="5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OBRIGADO(A)</a:t>
            </a:r>
            <a:endParaRPr sz="36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8" name="Google Shape;58;p13" title="Coméia-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" y="2414425"/>
            <a:ext cx="2553101" cy="27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9;p13" title="Rodapé CCD e Secretaria-04.png">
            <a:extLst>
              <a:ext uri="{FF2B5EF4-FFF2-40B4-BE49-F238E27FC236}">
                <a16:creationId xmlns:a16="http://schemas.microsoft.com/office/drawing/2014/main" id="{FF04E133-5CB5-2564-94B8-2A2E45FE7F3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2576" y="4793875"/>
            <a:ext cx="3186954" cy="349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0838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</Words>
  <Application>Microsoft Office PowerPoint</Application>
  <PresentationFormat>Apresentação na tela (16:9)</PresentationFormat>
  <Paragraphs>4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Montserrat SemiBold</vt:lpstr>
      <vt:lpstr>Montserrat Medium</vt:lpstr>
      <vt:lpstr>Simple Light</vt:lpstr>
      <vt:lpstr>Título</vt:lpstr>
      <vt:lpstr>Apresentação do PowerPoint</vt:lpstr>
      <vt:lpstr>OBRIGADO(A)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Principal</dc:title>
  <dc:creator>RICARDO AUGUSTO FERREIRA</dc:creator>
  <cp:lastModifiedBy>RICARDO AUGUSTO FERREIRA</cp:lastModifiedBy>
  <cp:revision>3</cp:revision>
  <dcterms:modified xsi:type="dcterms:W3CDTF">2025-11-27T17:59:12Z</dcterms:modified>
</cp:coreProperties>
</file>